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k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ky">
                <a:solidFill>
                  <a:schemeClr val="tx1">
                    <a:lumMod val="50000"/>
                    <a:lumOff val="50000"/>
                  </a:schemeClr>
                </a:solidFill>
              </a:rPr>
              <a:t>№45 Кудайдын Сөзү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y" sz="4400"/>
              <a:t>Периштеден Жакшы Кабар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Мариямга ким кабар берди?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Шайтан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Мариямдын досу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Периште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ky" sz="2800">
                <a:solidFill>
                  <a:srgbClr val="FF0000"/>
                </a:solidFill>
              </a:rPr>
              <a:t>Периште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ЖОК. 54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Кудуктун жанындагы самариялык аял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Мен берген суудан ичкен адам эч качан суусабайт. Чынында, мен ага берген суу анын ичинде түбөлүк өмүргө аккан булак болот».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Самария жеринен өтүп бара жатып, кудуктун жанынан бир аялга жолугуп, мындай деди: "Мага бир аз суу бериңизчи."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Аял укмуш болчу. Анткени жүйүттөр самариялыктар менен сүйлөшпөйт. -Эгер менин ким экенимди билсең, менден суу сурамаксың. Ыйса айтты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"Анткени мен берген суу өмүр суусу, кайра суусабайт". Аял Исага кызыгып калды. -Сен кимсиң, мага ошол сууну бере аласыңбы?</a:t>
            </a:r>
            <a:r xmlns:a="http://schemas.openxmlformats.org/drawingml/2006/main">
              <a:rPr lang="ky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«Мен Машаякмын жана Кудайдын Уулумун», - деп жооп берди Ыйса. Ал буга чочуп кетти.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Ал суу кумурасын таштап, шаарга кайтып келди да, элге Ыйса жөнүндө айтты. Көптөгөн адамдар Ыйсага жолугууга келишкен жана Ага өздөрүнүн Куткаруучусу катары ишенишкен.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Самариялык аял Ыйсага жолугаары менен суу кумурасын таштап, айыл тургундарына куткарылуу жөнүндөгү жакшы кабарды жеткирүү үчүн кайра айылга жөнөдү.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Акыр-аягы, көптөгөн адамдар ал жарыялаган Жакшы Кабарды угуп, ишенип куткарылды.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Сен Исаны жолуктурдун беле? Башкаларга Ыйса жөнүндө айтып жатасыңбы? Исаны самариялык аялдай башкаларга тааныштыруу жөнүндө эмне айтууга болот?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болуп саналат..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бизге жаныбыз үчүн эч качан суусабоо үчүн өмүр суусун берген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самариялык аялга кайдан жолуккан?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шаарда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көчө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базарда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кудукта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кудукта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Сен балалуу болуп, уул төрөйсүң, анан ага Ыйса атын коёсуң.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Мен берген суудан ичкен адам эч качан суусабайт. Чынында, мен ага берген суу анын ичинде түбөлүк өмүргө аккан булак болот».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№55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Торуңузду терең сууга ыргытыңыз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Ыйса Симонго: «Коркпо, мындан ары сен адамдарды кармайсың», – деди.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Петирдин кайыгына түшүп, сөздү жеткирген Ыйса Петирге мындай деди. – Эми терең сууга барып, балык кармаш үчүн тор ыргыт.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«Агай, түнү бою катуу иштеп, эч нерсе кармай элекпиз. Бирок сен ушинтип айтканың үчүн, торлорду түшүрөм».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Ошентип, алар ушунчалык көп балык кармашкандыктан, торлору сынып кете баштады. Петир буга таң калды.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учурда Петир Ыйсанын Кудайдын Уулу экенин билип, өкүнгөн. "Мен күнөөкөрмун".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айтты. – Коркпо, мындан ары сен элди алган балыкчы болосуң. Петир баарын таштап, Ыйсанын шакирти болуп калды.</a:t>
            </a:r>
            <a:r xmlns:a="http://schemas.openxmlformats.org/drawingml/2006/main">
              <a:rPr altLang="en-US" lang="k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Ыйсага жолуккан Петир,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тообо кылып, ошол жерде баш ийди.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Тобо кылуу жана баш ийүү барбы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сенин жашооңдо Ыйсага?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 баарын таштап, Ыйсанын артынан жөнөдү. Петирге окшоп, сен чыныгы өкүнүүнү жана баш ийүүнү билген шакирт болушуң керек.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адамдардын тажрыйбасынан жана жөндөмдүүлүгүнөн жогору турган кереметтерди жасаган адам.</a:t>
            </a:r>
            <a:r xmlns:a="http://schemas.openxmlformats.org/drawingml/2006/main">
              <a:rPr altLang="en-US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46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Бала Иса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Петирдин жумушу эмне болгон?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жыгач уста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койчу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балыкчы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фермер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балыкчы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Ыйса Симонго: «Коркпо, мындан ары сен адамдарды кармайсың», – деди.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№56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шакирттерин чакырган Ыйса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Натанаелди таап, ага: «Биз Мусанын Мыйзамда жазганын жана пайгамбарлар да жазганды — Жусуптун уулу Назареттик Исаны таптык», — деди.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Петирди, Андрейди жана алардын кошунасы Филипти шакирт болууга чакырды. "Мени ээрчи!"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Исаны досу Натанаел менен тааныштырган. «Пайгамбарлар Байыркы Келишимде жазган Машаяк пайда болду».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"Назарет! Машаяк ал жактан келе алабы?" — деп сурады Натанаел. – Келип көр, – деди Филипп.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Натанаелге айтты. «Сен чыныгы ысрайылдыксың, мен сени Филип чакырганга чейин анжир дарагынын түбүндө жүргөндө көрдүм».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Натанаел буга таң калып, Ыйсаны даңктап: «Устат, сен Кудайдын Уулусуң жана Ысрайылдын Падышасысың»,— деп даңктады.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Натанаел муну билгенден кийин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Машаяк, Ыйсаны даңктады.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 Ыйсанын шакирти болуп калды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Куткаруучубуз болгон Ыйсаны даңктап, Ыйсанын шакирти болуп жашап, Ага баш ийишибиз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Бүгүн Дөөттүн шаарында силер үчүн Куткаруучу төрөлдү. ал Теңир Машайак.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Ыйса 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адамдарды шакирт катары өзүнө окшош болууга чакырган.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Ыйсаны Натанаелге ким тааныштырган?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Эндрю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Филипп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Натанаелди таап, ага: «Биз Мусанын Мыйзамда жазганын жана пайгамбарлар да жазганды — Жусуптун уулу Назареттик Исаны таптык», — деди.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57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Чатырдан түшкөн адам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ордунан туруп, төшөнчүсүн алып, алардын баарын көрүп чыгып кетти. Бул бардыгын таң калтырды жана алар: «Мындай нерсени эч качан көргөн эмеспиз!» – деп, Кудайды даңкташты.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Эл Ыйсанын айыгып кеткенин укканда шал досун алып келишти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Ыйса болгон жерде өтө көп адамдар бар болчу. Ошентип, алар шал досун чатыр аркылуу Ыйсага алып бара алышкан жок.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Акыры шал досун алып келгендер чатырды бузуп кирип, шал досун Ыйсага жиберишет.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алардын ишенимин көрүп, мындай деди: – Күнөөлөрүң кечирилди, тур да үйүңө кет.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Таң калыштуусу, шал учурда айыгып кетти. Анан ордунан туруп, басып, Кудайды даңктады.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Мариям балалуу боло турган убагы келгенде, ал Бетлехемге барышы керек болчу. Бирок орун жок болгондуктан акырда баласы бар экен..</a:t>
            </a:r>
            <a:r xmlns:a="http://schemas.openxmlformats.org/drawingml/2006/main">
              <a:rPr lang="k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Паралитиктин достору кыйынчылыктарга жана майыптарга дуушар болушкан, бирок алар Ыйсага баруудан баш тартышкан эмес. Анткени алар Ыйсага ишенишкен.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Ыйсага ишенебизби?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Ыйсага ишеним менен келгенде, бизди тоскон кыйынчылыктарга жана тоскоолдуктарга карабай багынбашыбыз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Шейле этсек, биз Худайы шал адам ялы даңк эдерис.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өзүнө келгендерди четке какпайт. Ал эми өзүнө келгендерге керектүүсүн берет.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Ыйсага шал оорусу эмне аркылуу келген?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терезе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дарбаза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дубал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чатыр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чатыр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ордунан туруп, төшөнчүсүн алып, алардын баарын көрүп чыгып кетти. Бул бардыгын таң калтырды жана алар: «Мындай нерсени эч качан көргөн эмеспиз!» – деп, Кудайды даңкташты.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№58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Иса Матайды чакырып жатат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ошол жерден кетип бара жатып, салык жыйноочу жайда отурган Матай деген адамды көрдү. «Менин артымдан ээрчи» деди ал ага, Матай ордунан туруп, анын артынан жөнөдү.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деген салык жыйноочу бар эле. Ал Римдин атынан ысрайылдыктарга салык жыйноочу болгон.</a:t>
            </a:r>
            <a:r xmlns:a="http://schemas.openxmlformats.org/drawingml/2006/main">
              <a:rPr lang="ky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салык жыйноочу болгондуктан, анын акчасы көп болчу. Бирок жүйүттөр жеңүүчү Рим үчүн иштеген салыкчыларды жек көрүшкөн.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салык жыйноочу жайда отурган Матфейге карап, ага мындай деди: "Мени ээрчи"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дароо баарын таштап, Ыйсанын артынан жөнөдү. Себеби ал Ыйсаны чакырганы үчүн ыраазычылык билдирген.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учурда Бейт-Лехемдеги кой кайтарган койчуларга асмандан үн угулду.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"Дарыгер соо адамдарга эмес, оорулууларга керек". Матай Ыйсанын шакирти болуп калды.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элине жек көрүндү болгон салык жыйноочу болгон. Бирок Ыйса Матайды чакырып, аны шакирт кылды.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да Кудайдын элибиз. Бирок биз Ыйсанын шакирттери деп аталууга жетишсиз.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Ыйса бизди өзүнүн шакирттерин даярдоого чакырат. Ошондуктан, биз анын чакырыгына татыктуу болуу үчүн ага баш ийишибиз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бул дүйнөдө четке кагылган адамдарды Кудайдын эли болууга чакырат.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Матайдын жумушу эмне болгон?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салык жыйноочу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балыкчы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жыгач уста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дин кызматчы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салык жыйноочу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ошол жерден кетип бара жатып, салык жыйноочу жайда отурган Матай деген адамды көрдү. «Менин артымдан ээрчи» деди ал ага, Матай ордунан туруп, анын артынан жөнөдү.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№59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Ыйса он эки шакиртин тандап алды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күндөрдүн биринде Ыйса сыйынуу үчүн тоого чыгып, түндү Кудайга сыйынуу менен өткөрдү.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Таң атканда ал шакирттерин чакырып алып, алардын он экисин тандап алды, аларды да элчилер деп атады.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Ыйсаны угуп, артынан ээрчигендер көп эле. Алар Ыйса менен барып, Ыйсадан үйрөнүштү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Тиленгенден кийин Ыйса алардын он экисин жакын шакирт кылып тандап алган.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Ыйса менен жашоого, Жакшы Кабар таратууга жана жиндерди кууп чыгууга тандалган.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«Асман даңк, жерге тынчтык! Бактылуу болгула, Ыйса төрөлгөн». Асмандан келген периштелер айтышты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Шакирттери ар түрдүү адамдар болгон: алардын айрымдары балыкчы, салык жыйноочу, революционер, кээ бирлери ачуулуу болгон.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Ыйса Кудайдан шакирттерин жакшы тандашы үчүн тиленип, аларды жакшы тандап, кам көрүп, жакшы окуткан.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Мына ушундан улам Ыйса шакирттерин: 1) аларга Кудайдын сөзүн үйрөтүү үчүн, 2) алар үйрөнгөндөрү боюнча Жакшы Кабарды таратуу үчүн жана 3) Кудайдын Падышалыгынын күчүн жарыялоо үчүн тандап алган. Ушул себептерден улам Ыйса шакирттерин тандап алган.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Биз да Ыйсанын шакирттерибиз.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Биздин ишибиз Ыйсанын он эки шакиртинин иши менен бирдей.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Бүгүндөн баштап шакирттик өмүр сүрөлү </a:t>
            </a: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бул…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Машаяктын шакирттерине окшоп өсө алышыбыз үчүн, бизге асмандагы чындыкты үйрөткөн.</a:t>
            </a:r>
            <a:r xmlns:a="http://schemas.openxmlformats.org/drawingml/2006/main">
              <a:rPr altLang="en-US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канча шакиртти элчи катары тандаган (жөнөтүлгөндөр)?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бир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эки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төрт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он эки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күндөрдүн биринде Ыйса сыйынуу үчүн тоого чыгып, түндү Кудайга сыйынуу менен өткөрдү.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Таң атканда ал шакирттерин чакырып алып, алардын он экисин тандап алды, аларды да элчилер деп атады.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60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Ыйса тоодо окуткан Инжил.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Элди көрүп, тоого чыгып, отурду. Анын шакирттери келип,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Анан аларга мындай деп үйрөтө баштады: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«Руху жакырлар бактылуу, анткени Асман Падышачылыгы алардыкы.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5:1—3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тоодо элге кантип Кудайдын Падышалыгынын адамдары катары жашоону үйрөткөн.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«Руху жакырлар бактылуу, анткени Асман Падышачылыгы алардыкы.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Периштелер айткандай, Ыйса акырда дени сак төрөлгөн.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Сиз тишиңизди тишиңиз менен төлөгөндү үйрөндүңүз, бирок оң жаакка чапкан адамга сол жаакты бериңиз деп айтам. Ошондо силер Кудайдын балдары болосуңар!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Абадагы канаттууларды карачы. Канаттуулар чарба иштерин жасашпайт, бирок Кудай алардын баарын багат. Ал сени канаттуулардан артык кам көрбөйбү!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Адамдар Ыйсанын окутуусуна абдан таң калышты. Анткени Ыйсанын Ыйык Китептин жөнөкөй окутуучуларынан айырмаланып бийлиги бар болчу.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бизге айтат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Кудайдын элинин жашоосу дүйнөдөгүлөрдөн айырмаланат.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Биздин жашообузда Ыйсага ишенбегендерден кандайдыр бир айырмачылыктар барбы?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Келгиле, өзүбүздү карап көрөлү жана Кудайдын Падышачылыгына татыктуу жашоо өткөрөлү.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бизди Кудайдын Падышалыгынын адамдарындай жашоого өзгөрткөн.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Руху жакырлар эмне ала алышат?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акча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тамак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урмат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Кудайдын Падышалыгы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Кудайдын Падышалыгы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Элди көрүп, тоого чыгып, отурду. Анын шакирттери келип,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Анан аларга мындай деп үйрөтө баштады: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«Руху жакырлар бактылуу, анткени Асман Падышачылыгы алардыкы.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5:1—3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61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Иса бороонду тынчтандырат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ордунан туруп, шамалга тыюу салып, толкунга: "Тынч! Тынч бол!" Анан шамал басылып, толугу менен тынчып калды.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шакирттери менен Галилея көлүн кечип өтүү үчүн кайыкка түшүштү.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Бейт-Лехем койчулары адамдарды куткара турган Кудайдын Уулун көрүү үчүн келишкен. «Иса! Кудайдын Уулу! Бул жерге келгениңизге рахмат!”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Көлдөн өтүп баратканда капысынан катуу шамал согуп, коркунучтуу толкун келди.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Шакирттер акыры Исага айтышты. — Мугалим, сууга чөгүп кетебизби, сага баары бир!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шамалга тыюу салып, толкундарга: «Тынч! Тынч бол!» Анан шамал басылып, толугу менен тынчып калды.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коркуп, бири-биринен: «Бул ким? Ага шамал менен толкун да баш ийет!»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Деңизге Кудай гана буйрук бере алат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жана шамал.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Ошондуктан Ыйса дүйнөнү жараткан жана башкарган Кудай.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ишенген Ыйса көп кудайлардын бири эмес, жалгыз жана кудуреттүү Жаратуучу Кудай.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Бул чындыкты эстеп, ишенимибизди өстүрүшүбүз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болуп саналат..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бул дүйнөдөгү бардык нерсени жараткан жана башкарган бардык нерселердин ээси.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деңиз менен шамалга эмнени буйруган?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тынч бол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чуркоо жана ойноо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ойгонуу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өйдө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ачык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сенин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көздөрү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тынч бол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ордунан туруп, шамалга тыюу салып, толкунга: "Тынч! Тынч бол!" Анан шамал басылып, толугу менен тынчып калды.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62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Менин кийимиме ким тийди?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Ыйса жөнүндө укканда, элдин арасынан анын артынан келип, анын кийимине колун тийгизди.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28.Анткени ал: «Анын кийимине тийсем, айыгып кетем» деп ойлоду.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Бардык нерсенин ээси болгон Ыйса,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Кудайдын уулу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Ыйса бул жерге келгенде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 момун фигурасы менен акырда төрөлгөн.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Ыйсага ишенгендер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Кудайдын балдары.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биз Ыйсадай момун жана момун жашашыбыз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Көптөр Ыйса жөнүндө угуп, Ыйсаны ээрчип кетишкен.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анын артынан бир аял келип, айыгышы үчүн Ыйсанын кийимине колун тийгизди.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 аял 12 жылдан бери кан агуу деген оору менен жабыркап келген. Ал аны оңдоонун көптөгөн жолдорун көрдү, бирок ал оңдолгон жок жана колунда болгондун баарын сарптады.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'Ким менин кийимиме тийди?' Ыйса ошол замат Анын күчү Андан чыкканын түшүндү. Ал келип, анын бутуна жыгылып, ага бардык чындыкты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ага: «Кызым, ишенимиң сени айыктырды. Тынчтык менен баргыла“.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жылдан бери кансыраган аял Исага барат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ишеним менен.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аялды айыктырды жана элдин алдында анын ишенимин мактады.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биздин ишенимибизди дагы деле көрүп турат.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Кыйын нерселерге туш болгондо,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Кудайга ыйман менен баралы.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биздин кыйынчылыктарыбызды жана кыйынчылыктарыбызды билет жана аларды чечет.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жыл ооруп жаткан аял Ыйсага эмне кылган?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чач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кийим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кийим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Ыйса жөнүндө укканда, элдин арасынан анын артынан келип, анын кийимине колун тийгизди.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ал: «Анын кийимине тийсем, айыгып кетем» деп ойлогон.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63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Талита куум!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Сен балалуу болуп, уул төрөйсүң, анан ага Ыйса атын коёсуң.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жерге момундук жана момундук менен келди, бирок Ал биздин чыныгы Падышабыз.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Анын колунан кармап: «Талита куум!» деди. (бул "Кичинекей кыз, сага айтам, тур!" дегенди билдирет).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Синагога башчысы Жайыр деген киши Ыйсага келип, мындай деди: «Кызым өлүп баратат. Мага жардам бер."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менен үйгө бара жатып, бир киши чуркап келип, кызы өлүп калганын айтат.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Үйгө келгенде, Жайырдын кызы өлүп калып, эл ыйлап жатты.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кирип келип, аларга: «Бала өлгөн жок, уктап жатат»,— деди.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Ал анын колунан кармап: «Талита куум!» — деди. (бул "Кичинекей кыз, сага айтам, тур!" дегенди билдирет). Ошол замат кыз ордунан туруп ары-бери басып кетти.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— өлүмдү башкарган.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Өлүм адамдар үчүн эң коркунучтуу нерсе, бирок Ыйса аны жеңген.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Эртеби кечпи бир күнү өлөбүз.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өлүмдөн коркпош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Себеби Ыйса өлүмдү башкарган.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Жана биз өлүмдү жеңген Ыйсага ишенебиз.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— өмүр берүүчү жана ошол эле учурда жашоону башкаруучу.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“Талита куум!” деген эмне? дегенди билдирет?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Кичинекей кыз, эртең мененки тамак!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Кичинекей кыз, жат!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Кичинекей кыз, тур!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Кичинекей кыз, ыр ырда!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Кичинекей кыз, тур!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Анын колунан кармап: «Талита куум!» деди. (бул "Кичинекей кыз, сага айтам, тур!" дегенди билдирет).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Викторина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кайда төрөлгөн?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болуп саналат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акырда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люкс мейманкана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акырда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64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Бетездадагы оорулуу адам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Ыйса ага: «Тур, төшөгүңдү ал да, бас»,— деди.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замат адам айыгып кетти; ал төшөгүн көтөрүп басып кетти. Бул ишемби күнү болгон.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Жакан 5: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Иерусалимде Бетезда деген көлмө бар эле. Ал жерге көп сандаган оорулуулар чогулуп, суунун жылышын күтүп жатышты.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Теңирдин периштеси кээ бир мезгилде көлмөгө түшүп, сууну козгочу. Ким биринчи жолу суу көтөрүлгөндөн кийин кирсе, анын ар кандай оорусунан айыгып кеткен.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Баса албаган киши бар эле. Ыйса аны көрүп, ал жерде отуз сегиз жыл жүргөн кишиден сурады. "Айыгууну каалайсыңбы?"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«Мырзам, суу куюлуп жатканда бассейнге кирүүгө жардам бере турган эч кимим жок. Мага жардам бериңизчи!” Ошондо Ыйса ага: «Тур! Төшөгүңдү ал да, бас.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айткандай, төшөгүн көтөрүп басып кетти. 38 жылдан бери ооруп жаткан оорулуу адам дароо айыгып кетти.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Бетезда бассейниндеги оорулуулар үчүн эң керектүү нерсе болчу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айыгууга.</a:t>
            </a:r>
            <a:r xmlns:a="http://schemas.openxmlformats.org/drawingml/2006/main">
              <a:rPr lang="k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бизге эмне керек экенин билет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бизден жакшыраак.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— бизге берген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бизге эмне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бардык ооруларды айыктыруучу жана бардык нерсени башкарууга кудурети жетет.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Оорулуу киши Ыйсадан эмнени суранган?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Менин оорумду айыктыра көр, суранам!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Мени куткар, сураныч!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Мага тамак бер, сураныч!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Суу көтөрүлгөндө бассейнге түшүүгө жардам бериңизчи!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Суу көтөрүлгөндө бассейнге түшүүгө жардам бериңизчи!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Бүгүн Дөөттүн шаарында силер үчүн Куткаруучу төрөлдү. ал Теңир Машайак.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Ыйса ага: «Тур, төшөгүңдү ал да, бас»,— деди.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Адам ошол замат айыгып кетти; ал төшөгүн көтөрүп басып кетти. Бул ишемби күнү болгон.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Жакан 5: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65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5000 кишини тойгузган Ыйса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Анан Ыйса нандарды алып, ыраазычылык билдирди жана отургандарга каалагандай таратып берди. Ал балык менен да ушундай кылды.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Исанын окуусун угуу үчүн беш миңден ашык адам чогулду.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түшкү тамак маал болчу. Баары ачка болчу, бирок жегенге тамак жок, болгону эки балык менен беш нан эле.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Анан Ыйса нан менен балыкты алып, ыраазычылык билдирди жана отургандарга каалагандай таратып берди.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Бирок, укмуштуудай нерсе болду! 5 000 адам толгон үчүн жетиштүү болчу!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Аларды чогултуп, жегендерден калган беш арпа нанынан он эки себет толтурушту.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үчүн 5000ден ашык адамды толтурууга жол жок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беш нан жана эки балык менен.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Кудайдын Уулу Ыйса алар менен кереметтерди жасаган.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Бизде көп нерсе бар же жок экенине караганда, ар дайым Ыйса менен бирге болгонубуз маанилүү.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бизге мол тамак бере алат.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47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Исанын туулган күнү менен куттуктайм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5 000 адамды тойгузгандан кийин канча тамак калган?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себет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бир себет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эки себет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үч себет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он эки себет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Анан Ыйса нандарды алып, ыраазычылык билдирди жана отургандарга каалагандай таратып берди. Ал балык менен да ушундай кылды.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66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Ыйса суунун үстүндө баратат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Алар үч же үч жарым миль сүзүп бүтүшкөндө, Ыйсанын кайыкка жакындап келе жатканын көрүштү. Алар коркуп калышты.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Бирок ал аларга: «Бул менмин, коркпогула», – деди.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тоодо жалгыз тиленип жатканда, шакирттери кайык менен көлдүн аркы өйүзүнө сүзүп барышты.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Акыры караңгы кирип, шамал менен суулар күчөп, орой болуп кетти.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«Мына карачы! Суунун үстүндө бирөө басып баратат!» Алар коркуп кетишти. Алардын бири: «Суунун үстүндө бирөө басып баратат!» деп ыйлап жиберди.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"Бул менмин: коркпо!" Бул суунун үстүндө жүргөн Ыйса.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буга таң калышты. Алар Ыйсаны кайыкта тосуп алышты. Алар: «Иса Кудайдын уулу болсо керек!» — деп ойлошкон.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Суунун үстүндө басуу бир нерсе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эч ким кыла албайт.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Ыйса суунун үстүндө жүргөн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шакирттерин табуу үчүн.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өзгөчө адам болгондуктан,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Кудайдын уулу.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чындап ишенишибиз керек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Кудайдын Уулу экенин.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Үйгө келгенде, алар баланы энеси Мариям менен көрүп, таазим кылып, таазим кылышты. Анан алар казыналарын ачып, ага алтын, жыпар жыттуу зат жана мирра тартуулашты.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Кандай гана тоскоолдуктар болбосун, Ыйса бизге жардам берүү жана куткаруу үчүн келет.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шакирттерине көлдүн ортосуна кантип келген?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сууда учуу..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ылдамыраак кайыкка түшүү…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сүзүү..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суу үстүндө басуу..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суу үстүндө басуу..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Алар үч же үч жарым миль сүзүп бүтүшкөндө, Ыйсанын кайыкка жакындап келе жатканын көрүштү. Алар коркуп калышты.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Бирок ал аларга: «Бул менмин, коркпогула», – деди.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67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Петирдин Машаякты моюнга алуусу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Симон Петир: «Сен Машайаксың, тирүү Кудайдын Уулусуң», – деп жооп берди.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 күнү Ыйса шакирттеринен: «Адам Уулу ким деп ойлошот?» — деп сурады.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Алар: «Кээ бирөөлөр Чөмүлдүрүүчү Жакан дешет; Башкалары Илияс дешет; жана пайгамбарлардын бири».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– Бирок сенчи? ал сурады. – Мени ким дейсиң?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Симон Петир: «Сен Машайаксың, тирүү Кудайдын Уулусуң», – деп жооп 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чоң кубаныч менен айтты. "Моюнга алганыңыз туура!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төрөлгөндө, чыгышта дарыгерлерге жылдыз көрүнгөн.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 Ыйсанын ким экенин так билген жана Ыйса жөнүндө так мойнуна алган.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Муну уккандан кийин Ыйса Петирди туура мойнуна алганы үчүн мактады.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 Исаны ким деп ойлойбуз?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Ыйсаны Ыйык Китепте айтылгандай так билишибиз керек жана Ыйса жөнүндө Ыйык Китепте айтылгандай мойнубузга алышыбыз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өзүнүн чиркөөсүн ишенимдин туура моюнга алуусунун негизинде курган.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 Ыйсаны ким деп айткан?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Машайак, Кудайдын Уулу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Күчтүү Илияс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Чөмүлдүрүүчү Жакан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Жеремия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Машайак, Кудайдын Уулу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Симон Петир: «Сен Машайаксың, тирүү Кудайдын Уулусуң», – деп жооп берди.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68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Акылсыз байдын окуясы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"Бирок Кудай ага: "Акмак! Ушул түнү сенин жашооң талап кылынат. Ошондо өзүң үчүн даярдаган нерсеңди ким алат?"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«Иса: «Адамдын өмүрү анын колунда болгонуна эч кандай тиешеси жок»,— деген.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бизге бир окуяны айтып берди.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Бул акылсыз бай адам жөнүндө.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Бай байлыгына, эгинине чоңураак кампа куруп бергенине сүйүнгөн. – Кампага көп тамак жыйнадым, жаным, эми жырга!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Анан Кудай байга айтты.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"Сен келесоосуң! Бүгүн сенин жаныңды алсам, байлыгың кимдики болот?"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«Бул жылдыз падыша төрөлгөндө көрүнөт! Жылдызды ээрчийли!” Дарыгерлер жылдызды ээрчий башташты.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сөзүн аяктап, мындай деди: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«Байлыкты өзүң үчүн эмес, Кудай үчүн жыйна, муктаж болгондорго колуңдан келген жардамыңды бер.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Сиздин акчаңыз эмнеге колдонулат?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Сизди гана канааттандыруу үчүн колдонулуп жатабы?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Акчаны колдонуш керек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Кудайдын даңкы үчүн.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Биз Кудайдын Падышалыгынын элибиз. Андыктан муктаж болгондорго өзүбүздүн акчабыз менен жардам беришибиз керек.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бүт жашоонун жана бардык байлыктын ээси.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Акылсыз бай анын жаны үчүн эмне кылды?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жакырларга жардам берген.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Кудайга сыйынган.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Жакшы Кабарды тараткан.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көп байлык топтогон.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Ал көп байлык топтогон.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"Бирок Кудай ага: "Акмак! Ушул түнү сенин жашооң талап кылынат. Ошондо өзүң үчүн даярдаган нерсеңди ким алат?"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69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Жоголгон койлорду издөө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Силерге айтып коёюн, өкүнүүгө муктаж болбогон токсон тогуз адил адамга караганда, тобо кылган бир күнөөкөргө асманда көбүрөөк кубаныч болот.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Күндөрдүн биринде досторунун койлорунан бөлүнүп, жалгыз калды.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Чабан койлорду санап көрүп, жүздүн бирөөсү жоголуп кеткен экен!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Чабан 99 койду таштап, жоголгон койду издеп чыккан.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Жылдыз Бетлехемдин сарайынын үстүнө токтоду. Ыйык Китепте Исанын Бетлехемде төрөлгөнү алдын ала айтылган.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Акыры чабан жоголгон койлорун тапты.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Койчу үйгө койлорун ээрчитип келип, чоң той өткөрдү.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сөзүн аяктап, мындай деди: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«Койчу жоголгон койду таап сүйүнгөндөй,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Аллах бир күнөөкөрдүн тообо кылуусуна ыраазы болот».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Койчу жоголгон койду табуу үчүн сансыз курмандыктарга барышы керек болчу.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бизди куткаруу үчүн өз жанын курман кылды.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Ыйсага бизди жоголгон койдой сактап калганы үчүн ыраазычылык билдиришибиз керек.</a:t>
            </a:r>
            <a:r xmlns:a="http://schemas.openxmlformats.org/drawingml/2006/main">
              <a:rPr lang="k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lang="ky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болуп саналат..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биздин күнөөбүздөн тобо кылганыбыздан ырахат алуучу.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Жоголгон койду издеп жүрүп, чабан эмне кылбады?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жоголгон койду издөө үчүн 99 койду таштап кеткен.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Жоголгонду тапканына сүйүнгөн.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жаңы кой сатып 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адамдарды кечеге чакырды.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Ал жаңы кой сатып алды.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Силерге айтып коёюн, өкүнүүгө муктаж болбогон токсон тогуз адил адамга караганда, тобо кылган бир күнөөкөргө асманда көбүрөөк кубаныч болот.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№70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Жакшы самариялыктын окуясы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— Бул үчөөнүн кимиси каракчылардын колуна түшкөн адамдын кошунасы болгон деп ойлойсуз?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Мыйзам боюнча адис: «Ага ырайым кылган адам», - деп жооп берди. Ыйса ага: «Бар да, ошондой кыл»,— деди.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 киши жалгыз басып баратып каракчыларга жолугуп калат. Анын кийимин чечип, сабап, жарым өлүк таштап кетишти.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Анан жолдон бир дин кызматчы аны көрүп калды, ал аркы жактан өтүп кетти. Леби да ошондой кылган.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Бетлехемдин сарайларынын ичинде Мариям, Жусуп жана жерге падыша болуп келген ымыркай Иса бар болчу.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Үчүнчүдөн, бир самариялык киши аны көрүп калыптыр. Самариялыктар жүйүттөргө жакпаган адамдар эле.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самариялык аны аяп, ага жакшы мамиле кылып, кам көрөт.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Ыйса: «Кудайдын эли кайсы убакта болбосун, муктаж болгондорго жардам берген жакшы кошуна болушу керек»,— деген.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Дин кызматчы менен лебилер сыртынан караганда Кудайга жакын көрүнгөн, бирок алар башка эч кимди сүйүшкөн эмес.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Самариялык, сыртынан караганда, Кудайга жакын эместей көрүнгөн, бирок башкаларды сүйүүгө даяр болгон жакшы кошуна болгон.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да Кудайга жакын болсок, муктаж болгон коңшуларыбызга жардам бергендерден болушубуз керек.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Тонолуп кеткендер сыяктуу, күнөөлөрүбүз үчүн өлүүгө аргасыз болгондорубуз.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Ыйса бизди бул коркунучтуу абалдан сактап калган.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Дин кызматчы менен леби тонолгон адамды көргөндө эмне кылышкан?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ал үчүн сыйынышты.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Жараларын дарылаган.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аны ооруканага алып барышты.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анын жанынан өтүп кетишти.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Алар анын жанынан өтүп кетишти.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— Бул үчөөнүн кимиси каракчылардын колуна түшкөн адамдын кошунасы болгон деп ойлойсуз?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Мыйзам боюнча адис: «Ага ырайым кылган адам», - деп жооп берди. Ыйса ага: «Бар да, ошондой кыл»,— деди.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71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Мариям менен Марта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4000"/>
              <a:t>бирок бир гана нерсе керек. Мариям жакшысын тандап алды, ал андан алынбайт».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Мариям менен Мартанын үйүнө чакырылган.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Чыгыштан келген дарыгерлер Исага өздөрү даярдап койгон алтын, жыпар жыттуу зат жана мирраны белекке беришти. "Бул жерге келгениң үчүн Исага рахмат!"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жумуш менен алек болуп жатканда, Мариям Ыйсаны чыдамсыздык менен угат.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«Мынчалык бош эмес кезимде Мэри жалгыз иштөөгө уруксат бергенине ишене албай турам» деп ойлоду Марта.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Акыры, Марта Ыйсага арызданды. – Иса, Мариямды коё бер, жалгыз кыла турган жумушум көп.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Ыйса: «Көп иш кылба, Мариям укканды жакшы көрөт, ошондуктан уга берет»,— деп айткан.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Мариямдын Исаны угушу туура эмес деп ойлогон.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Ыйса аларга Ыйсаны угуу баарынан кымбат экенин үйрөткөн.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Ыйык Китепти угуу жана үйрөнүү убактысы биз үчүн эң кымбат убакыт.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Ыйык Китепти угууга жана андан үйрөнүүгө убакыттан куру калбашыбыз керек.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Кудайдын сөзүн уккандарды сүйгөн адам.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көп иштеп жатканда Мариям эмне кылган?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тиленди.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Ыйсанын сөзүн уккан.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уктап жаткан.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Мартага катуу жардам 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Ал Ыйсанын сөзүн уккан.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4000"/>
              <a:t>бирок бир гана нерсе керек. Мариям жакшысын тандап алды, ал андан алынбайт».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Израилдин Галилея шаарында Мариям деген кыз жашачу. Ал Жусуп деген жигит менен кудалашкан.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Дарыгерлер Ыйсага, Падышага, Израилден алысыраак жерге табынуу үчүн келишкен.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— адамдардын чыныгы Падышасы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бүт дүйнө жүзү боюнча.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да менин падышам.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ар дайым Падыша болгон Ыйсага сыйынуу жана аны ээрчүү менен жашашыбыз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биздин сыйынууга татыктуу.</a:t>
            </a:r>
            <a:r xmlns:a="http://schemas.openxmlformats.org/drawingml/2006/main">
              <a:rPr altLang="en-US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туулган күнүнө белек катары кайсынысын алган эмес?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жыпар жыттуу зат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мирра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компьютер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компьютер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Үйгө келгенде, алар баланы энеси Мариям менен көрүп, таазим кылып, таазим кылышты. Анан алар казыналарын ачып, ага алтын, жыпар жыттуу зат жана мирра тартуулашты.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Жок.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Ымыркай Иса Мисирге качып кеткен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кеткенден кийин, Теңирдин периштеси Жусупка түшүндө көрүндү. «Тургула, бала менен анын энесин алып, Мисирге качкыла. Мен айтканга чейин ошол жерде кал, анткени Ирод баланы өлтүрүш үчүн издеп жатат», – деди.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Израилдин падышасы Ирод сыйкырчылар аркылуу Ыйсанын төрөлүшү жөнүндөгү кабарды угуп, Ыйсаны өлтүрүүнү пландаган.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Ироддун бүт айла-амалын билген Кудай түшүндө сыйкырчылар Ироддон алыстап кетишин айткан.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Мариямдын күйөөсү Жусуп да түшүндө периштенин: «Мисирге кач. Ирод Ыйсаны өлтүрмөкчү».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Муну уккан Жусуп Мариям менен ымыркай Исаны алып, Ироддон Мисирге качып кетет.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 күнү Мариямга периште көрүндү. «Саламатсыздарбы, улуу урматтуулар! Теңир сени менен».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ортодо сыйкырчыларга алданып калганын билген Ирод Бетлехемдин бардык ымыркайларын өлтүрүүгө коркунучтуу буйрук берет. Иса Ирод өлгөнгө чейин Мисирде калышы керек болчу.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Койчулар менен сыйкырчылар Ыйсанын ким экенин билишти.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Ирод падыша Ыйсаны тааныган жок. Андан тышкары, ач көздүгүнөн улам ал Ыйсаны өлтүрүүгө аракет кылуу үчүн ырайымсыз күнөөлөрдү кылган.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Дүйнөдө Ыйса жөнүндө уккандан баш тарткан көп адамдар бар.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Бул өтө оор күнөө.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адамдын күчү менен токтоп калууга батына албаган адам.</a:t>
            </a:r>
            <a:r xmlns:a="http://schemas.openxmlformats.org/drawingml/2006/main">
              <a:rPr altLang="en-US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Ироддон кайда качкан?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Египет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Америка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Корея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Египет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кеткенден кийин, Теңирдин периштеси Жусупка түшүндө көрүндү. «Тургула, бала менен анын энесин алып, Мисирге качкыла. Мен айтканга чейин ошол жерде кал, анткени Ирод баланы өлтүрүш үчүн издеп жатат», – деди.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49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Бала Иса ийбадатканада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Эмнеге мени издеп жүрдүң? ал сурады. – Атамдын үйүндө болушум керек экенин билген эмес белең?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Пасах майрамында, Ыйса 12 жашында, ал ата-энеси менен Иерусалимдеги ийбадатканага келишкен.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Жусуп менен Мариям Иерусалимдеги ийбадатканадан үйлөрүнө кайтып бара жатышканда, Ыйсаны таба алышкан жок.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Жусуп менен Мариям Ыйсаны табуу үчүн Иерусалимдеги ийбадатканага кайтып келишти.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«Мариям, сен уул төрөйсүң, анын атын Иса коёсуң». Ал бул кабардан коркту.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«Силер менин атамдын үйүндө экенимди билген эмес белеңер?» Ыйса ийбадатканада Ыйык Китепти окутуучулар менен сүйлөшүп жаткан. Алардын баары Ыйсанын акылмандыгына таң калышты.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Ошондон бери бала Ыйсанын акылмандыгы жана бою өскөн сайын Кудайга жана адамдарга болгон сүйүүсү күчөдү.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Бала Ыйса Кудайдын Уулу экенин кичинекей кезинен эле билген. Жана чын жүрөктөн Куткаруучу катары жашоого даярдалган.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Жаш болсок да,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Кудайдын балдары экенибизди так эстешибиз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Андыктан биз Кудайга жана адамдарга Кудайдын балдары катары жашап жатканыбызды көрсөтүшүбүз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Кудайдын Уулу, бирок ал момундуктун жана ата-энелерге баш ийүүнүн үлгүсүн көрсөткөн.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Жоголгон Ыйса кайда болгон?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туалет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сарайда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храм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үйдө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ийбадатканада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Эмнеге мени издеп жүрдүң? ал сурады. – Атамдын үйүндө болушум керек экенин билген эмес белең?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№50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Ыйсанын чөмүлтүлүү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«Теңирге жол даярдагыла, ага түз жолдорду жасагыла» деп чөлдө чакырган адамдын үнү угулду.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Ошентип, Жакан чөлдө сууга чөмүлдүрүп, күнөөлөрдүн кечирилиши үчүн тобо кылуу чөмүлтүлүүсүн жарыялап келди.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отузга чыкканда, чөлдө төө кийимин кийген, чегиртке менен жапайы балды жеп жүргөн чоочун киши пайда болду.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Анын аты Жакан Чөмүлдүрүүчү болчу. Ал адамдарды өкүнүүгө жана чөмүлтүлүүгө чакырды, анткени Куткаруучу келет.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ал Кудайдын кабарына баш ийди. «Мен Теңирдин кулумун. Мага өзүң айткандай болсун», – деди.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«Мен бул жерде менден кийин келе турган адамды даярдоо үчүн келдим!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Чөмүлдүрүүчү Жакан Ыйсанын жолун даярдап жаткан.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да Чөмүлдүрүүчү Жакан тарабынан чөмүлдүрүлүү үчүн келген.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«Мына! дүйнөнүн күнөөсүн мойнуна алган Кудайдын Козусу!» Чөмүлдүрүүчү Жакан Ыйсаны үн чыгарып тааныштырды.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Жакан аркылуу чөмүлтүлгөндө, асмандан үн чыкты, Ыйык Рух ага көгүчкөндөй түшүп: «Сен менин Уулумсуң, мен аны сүйөм. силер менен мен абдан ыраазымын».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Чөмүлдүрүүчү Жакан өзүн көтөргөн эмес.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 өз өмүрүн Ыйсаны толугу менен тааныштырууга арнаган.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Мен ким үчүн жашап жатам?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Чөмүлдүрүүчү Жаканга окшоп, биз мени мактанып, даңазалагандан көрө, Ыйсаны даңазалаган жана тааныткан жашоодо жашашыбыз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Кудайдын жалгыз уулу.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чөмүлтүлгөндө асмандан эмне түшкөн?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карга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Ыйык Рух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төө куш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таранчы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Ыйык Рух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«Теңирге жол даярдагыла, ага түз жолдорду жасагыла» деп чөлдө чакырган адамдын үнү угулду.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Ошентип, Жакан чөлдө сууга чөмүлдүрүп, күнөөлөрдүн кечирилиши үчүн тобо кылуу чөмүлтүлүүсүн жарыялап келди.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№51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Исаны Шайтан азгырган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ага: «Менден алыс бол, Шайтан!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кырк күн орозо кармап, сыйынгандан кийин, Шайтан пайда болуп, Ыйсаны азгырган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Ошентип, кыз болсо да боюнда болуп калды. Бул баланын аты Иса. Ал келечекте бардык адамдарды күнөөлөрүнөн куткара турган Кудайдын Уулу.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"Сен ачкасыңбы? Бул таш менен күрүчтөн токоч жасап жегиле!» Шайтан биринчи сыноону жасады. Бирок Ыйса сыноону Кудайдын сөзү менен жеңген.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«Анда бул жерден секирип кет! Эгер сен Кудайдын Уулу болсоң, өлбөйсүң». Шайтан Ыйсаны ийбадаткананын башында экинчи жолу сынады.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убакта ал Ыйсаны абдан бийик тоого алып чыгып, Ыйсага дүйнөнүн бүт падышачылыгын көрсөтүп: «Эгер мага таазим кылсаң, мунун баарын сага берем!» — деди. Бирок Ыйса Кудайдын Сөзү менен үчүнчү сыноодон баш тартты.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Акыр-аягы, Ыйса Шайтандын бардык азгырыктарын жеңген. Бардык азгырыктарды жеңген Ыйсага Кудай ыраазы болгон.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Кудайдын Уулу болгон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биз сыяктуу эле ал Шайтандын азгырыгына кабылган.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Кудайдын Сөзү менен Ыйса Шайтандын азгырыгын жеңген.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Шайтан бизди дагы эле азгырууда.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Бирок, Исага окшоп, биз Кудайдын сөзү менен Шайтандын азгырыгын жеңе алабыз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биздин башыбызга түшкөн азгырыктарды жеңүүгө жардамчы. Ал эми биз туш болгон бардык кыйынчылыктарды түшүнүп, аларды жеңүүгө жардам берген адам.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Шайтан Ыйсага канча сыноо берген?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эки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төрт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үч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ага: «Менден алыс бол, Шайтан!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№52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Суу</a:t>
            </a:r>
            <a:r xmlns:a="http://schemas.openxmlformats.org/drawingml/2006/main">
              <a:rPr lang="ky" altLang="en-US" sz="4400"/>
              <a:t> </a:t>
            </a:r>
            <a:r xmlns:a="http://schemas.openxmlformats.org/drawingml/2006/main">
              <a:rPr lang="ky" altLang="ko-KR" sz="4400"/>
              <a:t>Шарапка айланды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Бул өзүнүн кереметтүү жышаандарынын биринчиси, Ыйса Галилеядагы Кана шаарында жасаган. Ал өзүнүн даңкын ошентип ачып берген жана шакирттери Ага ишенишкен.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Мариям турмушка чыга элек болсо да уулдуу болгондон коркчу.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ал ишеним аркылуу Кудайдын сөзүн кабыл алып, ага баш ийди.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Кудайдын Сөзүнө ишенип, ага баш ийгенибизде коркуп калышыбыз мүмкүн. Бирок Мариямдын мойнуна алгандай эле, биз «Сен айткандай мага болсун» деп моюнга алышыбыз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Галилеядагы Кана шаарында үйлөнүү үлпөтү өттү. Тойго Ыйса жана анын шакирттери да чакырылган.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көйгөй бар эле. Шарап түгөндү. Шарапсыз той өткөрө албайсың.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үйдөгү кулдарына идишке суу куюп берүүнү буйруду. Кызматчылар сураганын кылышты.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Андан кийин банкадагы суу даамын татып көрүүгө алынган. Банкадагы суу абдан даамдуу шарапка айланды.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Коноктор шараптын даамын татып, таң калышты. Аларга биринчи жолуна караганда даамдуу шарап берилди жана Ыйсанын кереметинин аркасында майрам дагы кызыктуураак болушу мүмкүн.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Ыйсанын убагында шарап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майрамда таптакыр зарыл болгон.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сууну шарап кылып, майрамга керектүү нерселерди берген.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үчүн, Ыйса — ажырагыс адам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тойдогу шарап сыяктуу.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Өзүн бизге берген Ыйсанын ырайымын эстешибиз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Бүткүл дүйнөлүк саламаттык сактоо уюму</a:t>
            </a:r>
            <a:r xmlns:a="http://schemas.openxmlformats.org/drawingml/2006/main">
              <a:rPr altLang="en-US" lang="ky" sz="3200"/>
              <a:t> </a:t>
            </a:r>
            <a:r xmlns:a="http://schemas.openxmlformats.org/drawingml/2006/main">
              <a:rPr altLang="ko-KR" lang="ky" sz="3200"/>
              <a:t>болуп саналат</a:t>
            </a:r>
            <a:r xmlns:a="http://schemas.openxmlformats.org/drawingml/2006/main">
              <a:rPr altLang="en-US" lang="ky" sz="3200"/>
              <a:t> </a:t>
            </a:r>
            <a:r xmlns:a="http://schemas.openxmlformats.org/drawingml/2006/main">
              <a:rPr altLang="ko-KR" lang="ky" sz="3200"/>
              <a:t>Иса?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биздин кубанычыбыз, майрамдын шарабы сыяктуу.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сууну эмнеге айланткан?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сүт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апельсин ширеси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шарап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шарап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Бул өзүнүн кереметтүү жышаандарынын биринчиси, Ыйса Галилеядагы Кана шаарында жасаган. Ал өзүнүн даңкын ошентип ачып берген жана шакирттери Ага ишенишкен.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№53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Никедим Исага түн ичинде келди.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жерге биздин Куткаруучубуз катары келген.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мындай деп жооп берди: «Силерге чындыкты айтып коёюн, эч ким суудан жана Рухтан төрөлбөсө, Кудайдын Падышачылыгына кире албайт.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Ысрайылдын окутуучусу болгон Никедим деген киши болгон.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келди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чейин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чейин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сура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саат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түн.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«Кудайдын Падышачылыгына кантип кире алам?»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«Эгер кайра төрөлбөсөң, Кудайдын Падышачылыгына кире албайсың». Ыйса жооп 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Кайра төрөлүшү керек экенин түшүнгөн жок. -Апамдын курсагына кайра кирип, кайра чыгамбы?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«Дене эмес, рух кайра жаралышы керек. "Адам суу жана Ыйык Рух менен кайрадан төрөлө алат." Ыйса жооп берди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"Сен мага ишенип, куткарылышың керек." Ыйса Никедимге кайрадан төрөлүүнүн сырын айткан.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Сабак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Эгер сен Ыйсага ишенсең,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сенин жаның кайра жаралат.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Ыйсага ишенгендер кайра төрөлүшөт жана силер болосуңар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күнөөсүн жек көрүү жана Кудайды сүйүү.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Сиз кайрадан төрөлдүңүзбү?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Ыйсага ишенебиз жана кайра төрөлөбүз. Ошондуктан, биз дүйнөдөгү башка адамдар экенибизди унутпашыбыз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</a:t>
            </a:r>
            <a:r xmlns:a="http://schemas.openxmlformats.org/drawingml/2006/main">
              <a:rPr altLang="en-US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Ага ишенгендерди адил кылып, кайра төрөлөт.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Бугунку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Бизди кайрадан төрөлүүгө эмне түрткү берет?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суу жана Рух менен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 жана от менен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көз жаш жана ыр менен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сыйынуу жана сыйынуу менен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суу жана Рух менен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мындай деп жооп берди: «Силерге чындыкты айтып коёюн, эч ким суудан жана Рухтан төрөлбөсө, Кудайдын Падышачылыгына кире албайт.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